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3" r:id="rId7"/>
    <p:sldId id="262" r:id="rId8"/>
    <p:sldId id="261" r:id="rId9"/>
    <p:sldId id="274" r:id="rId10"/>
    <p:sldId id="266" r:id="rId11"/>
    <p:sldId id="265" r:id="rId12"/>
    <p:sldId id="267" r:id="rId13"/>
    <p:sldId id="268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7531C-F464-49E7-B334-26B47F0EDE8D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2DE1EB-9348-4727-AC95-87399564FDFC}">
      <dgm:prSet phldrT="[Текст]"/>
      <dgm:spPr/>
      <dgm:t>
        <a:bodyPr/>
        <a:lstStyle/>
        <a:p>
          <a:r>
            <a:rPr lang="ru-RU" dirty="0" smtClean="0"/>
            <a:t>Формирование функциональной грамотности</a:t>
          </a:r>
          <a:endParaRPr lang="ru-RU" dirty="0"/>
        </a:p>
      </dgm:t>
    </dgm:pt>
    <dgm:pt modelId="{97CABB9F-351D-438B-8F4E-F3714DEE49DD}" type="parTrans" cxnId="{320E624D-AD70-4951-8FB1-2BFE75CAB7F1}">
      <dgm:prSet/>
      <dgm:spPr/>
      <dgm:t>
        <a:bodyPr/>
        <a:lstStyle/>
        <a:p>
          <a:endParaRPr lang="ru-RU"/>
        </a:p>
      </dgm:t>
    </dgm:pt>
    <dgm:pt modelId="{A5A14E26-FC2F-4764-BE71-4623EB86FABD}" type="sibTrans" cxnId="{320E624D-AD70-4951-8FB1-2BFE75CAB7F1}">
      <dgm:prSet/>
      <dgm:spPr/>
      <dgm:t>
        <a:bodyPr/>
        <a:lstStyle/>
        <a:p>
          <a:endParaRPr lang="ru-RU"/>
        </a:p>
      </dgm:t>
    </dgm:pt>
    <dgm:pt modelId="{AEABA151-2BD0-4238-BDAE-49F745601043}">
      <dgm:prSet phldrT="[Текст]"/>
      <dgm:spPr/>
      <dgm:t>
        <a:bodyPr/>
        <a:lstStyle/>
        <a:p>
          <a:r>
            <a:rPr lang="ru-RU" dirty="0" smtClean="0"/>
            <a:t>Развитие творческого потенциала</a:t>
          </a:r>
          <a:endParaRPr lang="ru-RU" dirty="0"/>
        </a:p>
      </dgm:t>
    </dgm:pt>
    <dgm:pt modelId="{84558573-5A3A-47A9-9E05-A5493302BF65}" type="parTrans" cxnId="{22D99982-7BA6-410A-B4F2-8873D278F62C}">
      <dgm:prSet/>
      <dgm:spPr/>
      <dgm:t>
        <a:bodyPr/>
        <a:lstStyle/>
        <a:p>
          <a:endParaRPr lang="ru-RU"/>
        </a:p>
      </dgm:t>
    </dgm:pt>
    <dgm:pt modelId="{4779BA7D-0DE2-4D15-9DE7-CFA1D0D45FEB}" type="sibTrans" cxnId="{22D99982-7BA6-410A-B4F2-8873D278F62C}">
      <dgm:prSet/>
      <dgm:spPr/>
      <dgm:t>
        <a:bodyPr/>
        <a:lstStyle/>
        <a:p>
          <a:endParaRPr lang="ru-RU"/>
        </a:p>
      </dgm:t>
    </dgm:pt>
    <dgm:pt modelId="{92058212-9584-4C39-87D3-46618AFF2788}">
      <dgm:prSet phldrT="[Текст]"/>
      <dgm:spPr/>
      <dgm:t>
        <a:bodyPr/>
        <a:lstStyle/>
        <a:p>
          <a:r>
            <a:rPr lang="ru-RU" dirty="0" smtClean="0"/>
            <a:t>Способ формирования мотивации</a:t>
          </a:r>
          <a:endParaRPr lang="ru-RU" dirty="0"/>
        </a:p>
      </dgm:t>
    </dgm:pt>
    <dgm:pt modelId="{A56C79F6-D78C-48C7-91AC-E62CED845DA0}" type="parTrans" cxnId="{94192110-AA48-4C12-A9E1-F80C6F00677B}">
      <dgm:prSet/>
      <dgm:spPr/>
      <dgm:t>
        <a:bodyPr/>
        <a:lstStyle/>
        <a:p>
          <a:endParaRPr lang="ru-RU"/>
        </a:p>
      </dgm:t>
    </dgm:pt>
    <dgm:pt modelId="{09D72350-8E98-42C5-8F20-D0E10EC81EED}" type="sibTrans" cxnId="{94192110-AA48-4C12-A9E1-F80C6F00677B}">
      <dgm:prSet/>
      <dgm:spPr/>
      <dgm:t>
        <a:bodyPr/>
        <a:lstStyle/>
        <a:p>
          <a:endParaRPr lang="ru-RU"/>
        </a:p>
      </dgm:t>
    </dgm:pt>
    <dgm:pt modelId="{4C34C354-EAD5-4FEC-B9DB-7AD938238569}">
      <dgm:prSet phldrT="[Текст]"/>
      <dgm:spPr/>
      <dgm:t>
        <a:bodyPr/>
        <a:lstStyle/>
        <a:p>
          <a:r>
            <a:rPr lang="ru-RU" dirty="0" err="1" smtClean="0"/>
            <a:t>Межпредметность</a:t>
          </a:r>
          <a:endParaRPr lang="ru-RU" dirty="0"/>
        </a:p>
      </dgm:t>
    </dgm:pt>
    <dgm:pt modelId="{9636FEC8-7676-490B-B4D3-F27CCD07A126}" type="parTrans" cxnId="{CF5408D1-96E0-4558-82E2-12152A178B3B}">
      <dgm:prSet/>
      <dgm:spPr/>
      <dgm:t>
        <a:bodyPr/>
        <a:lstStyle/>
        <a:p>
          <a:endParaRPr lang="ru-RU"/>
        </a:p>
      </dgm:t>
    </dgm:pt>
    <dgm:pt modelId="{AE1438A0-7B72-442E-9BD0-3AC5E8A85E9C}" type="sibTrans" cxnId="{CF5408D1-96E0-4558-82E2-12152A178B3B}">
      <dgm:prSet/>
      <dgm:spPr/>
      <dgm:t>
        <a:bodyPr/>
        <a:lstStyle/>
        <a:p>
          <a:endParaRPr lang="ru-RU"/>
        </a:p>
      </dgm:t>
    </dgm:pt>
    <dgm:pt modelId="{15F0F0BC-8957-46EC-88D9-4B6D64C1513B}">
      <dgm:prSet phldrT="[Текст]"/>
      <dgm:spPr/>
      <dgm:t>
        <a:bodyPr/>
        <a:lstStyle/>
        <a:p>
          <a:r>
            <a:rPr lang="ru-RU" dirty="0" smtClean="0"/>
            <a:t>Развитие гибких навыков</a:t>
          </a:r>
          <a:endParaRPr lang="ru-RU" dirty="0"/>
        </a:p>
      </dgm:t>
    </dgm:pt>
    <dgm:pt modelId="{A22A08F7-F65E-43C9-99E8-2BF359850C75}" type="parTrans" cxnId="{8F92FB9E-80C7-4EFC-ACDC-E85B15AD2A6B}">
      <dgm:prSet/>
      <dgm:spPr/>
      <dgm:t>
        <a:bodyPr/>
        <a:lstStyle/>
        <a:p>
          <a:endParaRPr lang="ru-RU"/>
        </a:p>
      </dgm:t>
    </dgm:pt>
    <dgm:pt modelId="{A7BC8FB2-02B2-40AC-83D2-7BFB1831FC6C}" type="sibTrans" cxnId="{8F92FB9E-80C7-4EFC-ACDC-E85B15AD2A6B}">
      <dgm:prSet/>
      <dgm:spPr/>
      <dgm:t>
        <a:bodyPr/>
        <a:lstStyle/>
        <a:p>
          <a:endParaRPr lang="ru-RU"/>
        </a:p>
      </dgm:t>
    </dgm:pt>
    <dgm:pt modelId="{0A4A8D97-5EAD-4D04-8AA9-EF401AD7D420}" type="pres">
      <dgm:prSet presAssocID="{F567531C-F464-49E7-B334-26B47F0EDE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B31E6-9385-4D86-94BC-08CCD12DBEE4}" type="pres">
      <dgm:prSet presAssocID="{222DE1EB-9348-4727-AC95-87399564FDFC}" presName="comp" presStyleCnt="0"/>
      <dgm:spPr/>
    </dgm:pt>
    <dgm:pt modelId="{341FF8B5-7EC6-4E96-B7C6-4B314A1EEC3D}" type="pres">
      <dgm:prSet presAssocID="{222DE1EB-9348-4727-AC95-87399564FDFC}" presName="box" presStyleLbl="node1" presStyleIdx="0" presStyleCnt="5"/>
      <dgm:spPr/>
      <dgm:t>
        <a:bodyPr/>
        <a:lstStyle/>
        <a:p>
          <a:endParaRPr lang="ru-RU"/>
        </a:p>
      </dgm:t>
    </dgm:pt>
    <dgm:pt modelId="{C0C84288-0459-4F07-9D92-617A6274B5D5}" type="pres">
      <dgm:prSet presAssocID="{222DE1EB-9348-4727-AC95-87399564FDF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6FCEE442-DB84-4428-AB99-8E94D46568A4}" type="pres">
      <dgm:prSet presAssocID="{222DE1EB-9348-4727-AC95-87399564FDF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11D13-D5DB-45A1-94D9-1C5E2FB281FA}" type="pres">
      <dgm:prSet presAssocID="{A5A14E26-FC2F-4764-BE71-4623EB86FABD}" presName="spacer" presStyleCnt="0"/>
      <dgm:spPr/>
    </dgm:pt>
    <dgm:pt modelId="{80C75777-2DD2-4602-BA7D-7E826188A7A0}" type="pres">
      <dgm:prSet presAssocID="{AEABA151-2BD0-4238-BDAE-49F745601043}" presName="comp" presStyleCnt="0"/>
      <dgm:spPr/>
    </dgm:pt>
    <dgm:pt modelId="{8609E3A2-8CD6-4851-B281-7DC7478CEE6D}" type="pres">
      <dgm:prSet presAssocID="{AEABA151-2BD0-4238-BDAE-49F745601043}" presName="box" presStyleLbl="node1" presStyleIdx="1" presStyleCnt="5"/>
      <dgm:spPr/>
      <dgm:t>
        <a:bodyPr/>
        <a:lstStyle/>
        <a:p>
          <a:endParaRPr lang="ru-RU"/>
        </a:p>
      </dgm:t>
    </dgm:pt>
    <dgm:pt modelId="{65256FC5-CF91-41CB-8195-9427742C4A67}" type="pres">
      <dgm:prSet presAssocID="{AEABA151-2BD0-4238-BDAE-49F745601043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</dgm:pt>
    <dgm:pt modelId="{F6C6835B-D3A2-4B72-8E9A-37B7A2CAB295}" type="pres">
      <dgm:prSet presAssocID="{AEABA151-2BD0-4238-BDAE-49F74560104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93C6B-0526-4B7B-8AE3-3C9C756B1A8E}" type="pres">
      <dgm:prSet presAssocID="{4779BA7D-0DE2-4D15-9DE7-CFA1D0D45FEB}" presName="spacer" presStyleCnt="0"/>
      <dgm:spPr/>
    </dgm:pt>
    <dgm:pt modelId="{747A8073-9DD5-4CDE-95B3-9D5B5F15F836}" type="pres">
      <dgm:prSet presAssocID="{92058212-9584-4C39-87D3-46618AFF2788}" presName="comp" presStyleCnt="0"/>
      <dgm:spPr/>
    </dgm:pt>
    <dgm:pt modelId="{74D9F24F-D708-4502-8988-5FED2235E194}" type="pres">
      <dgm:prSet presAssocID="{92058212-9584-4C39-87D3-46618AFF2788}" presName="box" presStyleLbl="node1" presStyleIdx="2" presStyleCnt="5"/>
      <dgm:spPr/>
      <dgm:t>
        <a:bodyPr/>
        <a:lstStyle/>
        <a:p>
          <a:endParaRPr lang="ru-RU"/>
        </a:p>
      </dgm:t>
    </dgm:pt>
    <dgm:pt modelId="{DE42AE3A-2C7F-4306-AD27-434ECA646751}" type="pres">
      <dgm:prSet presAssocID="{92058212-9584-4C39-87D3-46618AFF278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04A69209-7C5E-40BC-BF97-8B59E9309146}" type="pres">
      <dgm:prSet presAssocID="{92058212-9584-4C39-87D3-46618AFF278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EE077-F057-4FEA-8D47-3E5AC06E0CB7}" type="pres">
      <dgm:prSet presAssocID="{09D72350-8E98-42C5-8F20-D0E10EC81EED}" presName="spacer" presStyleCnt="0"/>
      <dgm:spPr/>
    </dgm:pt>
    <dgm:pt modelId="{795D935F-0D9C-4EBF-93ED-BEBD989308A9}" type="pres">
      <dgm:prSet presAssocID="{4C34C354-EAD5-4FEC-B9DB-7AD938238569}" presName="comp" presStyleCnt="0"/>
      <dgm:spPr/>
    </dgm:pt>
    <dgm:pt modelId="{9B108B5E-9B85-4525-9878-871B720B75AE}" type="pres">
      <dgm:prSet presAssocID="{4C34C354-EAD5-4FEC-B9DB-7AD938238569}" presName="box" presStyleLbl="node1" presStyleIdx="3" presStyleCnt="5"/>
      <dgm:spPr/>
      <dgm:t>
        <a:bodyPr/>
        <a:lstStyle/>
        <a:p>
          <a:endParaRPr lang="ru-RU"/>
        </a:p>
      </dgm:t>
    </dgm:pt>
    <dgm:pt modelId="{C1AE3CE5-66DB-4E11-AEA1-BE4CCD5ED52D}" type="pres">
      <dgm:prSet presAssocID="{4C34C354-EAD5-4FEC-B9DB-7AD93823856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07B11F87-235D-4D19-94B4-912BB34181B1}" type="pres">
      <dgm:prSet presAssocID="{4C34C354-EAD5-4FEC-B9DB-7AD93823856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209F5-7DF7-430C-8800-A73F499ACE10}" type="pres">
      <dgm:prSet presAssocID="{AE1438A0-7B72-442E-9BD0-3AC5E8A85E9C}" presName="spacer" presStyleCnt="0"/>
      <dgm:spPr/>
    </dgm:pt>
    <dgm:pt modelId="{EB1C70DC-9265-4F26-AF0E-96FB729EECCB}" type="pres">
      <dgm:prSet presAssocID="{15F0F0BC-8957-46EC-88D9-4B6D64C1513B}" presName="comp" presStyleCnt="0"/>
      <dgm:spPr/>
    </dgm:pt>
    <dgm:pt modelId="{67F66686-AADB-4D7C-9F9B-F8F5CC116092}" type="pres">
      <dgm:prSet presAssocID="{15F0F0BC-8957-46EC-88D9-4B6D64C1513B}" presName="box" presStyleLbl="node1" presStyleIdx="4" presStyleCnt="5"/>
      <dgm:spPr/>
      <dgm:t>
        <a:bodyPr/>
        <a:lstStyle/>
        <a:p>
          <a:endParaRPr lang="ru-RU"/>
        </a:p>
      </dgm:t>
    </dgm:pt>
    <dgm:pt modelId="{39E831C9-9007-47D9-8547-ED263CF31972}" type="pres">
      <dgm:prSet presAssocID="{15F0F0BC-8957-46EC-88D9-4B6D64C1513B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DC72635-1FA9-46A5-92B6-D70D626D4F51}" type="pres">
      <dgm:prSet presAssocID="{15F0F0BC-8957-46EC-88D9-4B6D64C1513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2F19E-E768-4648-9736-49620FCD683E}" type="presOf" srcId="{4C34C354-EAD5-4FEC-B9DB-7AD938238569}" destId="{07B11F87-235D-4D19-94B4-912BB34181B1}" srcOrd="1" destOrd="0" presId="urn:microsoft.com/office/officeart/2005/8/layout/vList4"/>
    <dgm:cxn modelId="{58E36D10-0A2A-4DC2-A900-81738366BA8F}" type="presOf" srcId="{AEABA151-2BD0-4238-BDAE-49F745601043}" destId="{F6C6835B-D3A2-4B72-8E9A-37B7A2CAB295}" srcOrd="1" destOrd="0" presId="urn:microsoft.com/office/officeart/2005/8/layout/vList4"/>
    <dgm:cxn modelId="{3926415E-E36C-409A-9406-6951814ACDD3}" type="presOf" srcId="{15F0F0BC-8957-46EC-88D9-4B6D64C1513B}" destId="{EDC72635-1FA9-46A5-92B6-D70D626D4F51}" srcOrd="1" destOrd="0" presId="urn:microsoft.com/office/officeart/2005/8/layout/vList4"/>
    <dgm:cxn modelId="{7F5396AD-724E-4581-A2BC-015FB3151A42}" type="presOf" srcId="{AEABA151-2BD0-4238-BDAE-49F745601043}" destId="{8609E3A2-8CD6-4851-B281-7DC7478CEE6D}" srcOrd="0" destOrd="0" presId="urn:microsoft.com/office/officeart/2005/8/layout/vList4"/>
    <dgm:cxn modelId="{320E624D-AD70-4951-8FB1-2BFE75CAB7F1}" srcId="{F567531C-F464-49E7-B334-26B47F0EDE8D}" destId="{222DE1EB-9348-4727-AC95-87399564FDFC}" srcOrd="0" destOrd="0" parTransId="{97CABB9F-351D-438B-8F4E-F3714DEE49DD}" sibTransId="{A5A14E26-FC2F-4764-BE71-4623EB86FABD}"/>
    <dgm:cxn modelId="{08C0488B-AAE3-4205-9A94-448458E6B69F}" type="presOf" srcId="{F567531C-F464-49E7-B334-26B47F0EDE8D}" destId="{0A4A8D97-5EAD-4D04-8AA9-EF401AD7D420}" srcOrd="0" destOrd="0" presId="urn:microsoft.com/office/officeart/2005/8/layout/vList4"/>
    <dgm:cxn modelId="{A1ED6706-8186-4508-9848-A69F881E7A28}" type="presOf" srcId="{92058212-9584-4C39-87D3-46618AFF2788}" destId="{74D9F24F-D708-4502-8988-5FED2235E194}" srcOrd="0" destOrd="0" presId="urn:microsoft.com/office/officeart/2005/8/layout/vList4"/>
    <dgm:cxn modelId="{2EF3B048-2028-45B1-858D-F5268BF4ECC7}" type="presOf" srcId="{222DE1EB-9348-4727-AC95-87399564FDFC}" destId="{341FF8B5-7EC6-4E96-B7C6-4B314A1EEC3D}" srcOrd="0" destOrd="0" presId="urn:microsoft.com/office/officeart/2005/8/layout/vList4"/>
    <dgm:cxn modelId="{99859DD4-3816-4116-B985-F979061A7F69}" type="presOf" srcId="{15F0F0BC-8957-46EC-88D9-4B6D64C1513B}" destId="{67F66686-AADB-4D7C-9F9B-F8F5CC116092}" srcOrd="0" destOrd="0" presId="urn:microsoft.com/office/officeart/2005/8/layout/vList4"/>
    <dgm:cxn modelId="{C0858FC4-F673-4D32-80AF-C9CBD89CF9A1}" type="presOf" srcId="{4C34C354-EAD5-4FEC-B9DB-7AD938238569}" destId="{9B108B5E-9B85-4525-9878-871B720B75AE}" srcOrd="0" destOrd="0" presId="urn:microsoft.com/office/officeart/2005/8/layout/vList4"/>
    <dgm:cxn modelId="{D78FC797-7D3E-4EC9-97C7-05BA0B789214}" type="presOf" srcId="{222DE1EB-9348-4727-AC95-87399564FDFC}" destId="{6FCEE442-DB84-4428-AB99-8E94D46568A4}" srcOrd="1" destOrd="0" presId="urn:microsoft.com/office/officeart/2005/8/layout/vList4"/>
    <dgm:cxn modelId="{94192110-AA48-4C12-A9E1-F80C6F00677B}" srcId="{F567531C-F464-49E7-B334-26B47F0EDE8D}" destId="{92058212-9584-4C39-87D3-46618AFF2788}" srcOrd="2" destOrd="0" parTransId="{A56C79F6-D78C-48C7-91AC-E62CED845DA0}" sibTransId="{09D72350-8E98-42C5-8F20-D0E10EC81EED}"/>
    <dgm:cxn modelId="{A8C6B3FC-B7B4-4297-8183-E5E7438E4872}" type="presOf" srcId="{92058212-9584-4C39-87D3-46618AFF2788}" destId="{04A69209-7C5E-40BC-BF97-8B59E9309146}" srcOrd="1" destOrd="0" presId="urn:microsoft.com/office/officeart/2005/8/layout/vList4"/>
    <dgm:cxn modelId="{22D99982-7BA6-410A-B4F2-8873D278F62C}" srcId="{F567531C-F464-49E7-B334-26B47F0EDE8D}" destId="{AEABA151-2BD0-4238-BDAE-49F745601043}" srcOrd="1" destOrd="0" parTransId="{84558573-5A3A-47A9-9E05-A5493302BF65}" sibTransId="{4779BA7D-0DE2-4D15-9DE7-CFA1D0D45FEB}"/>
    <dgm:cxn modelId="{CF5408D1-96E0-4558-82E2-12152A178B3B}" srcId="{F567531C-F464-49E7-B334-26B47F0EDE8D}" destId="{4C34C354-EAD5-4FEC-B9DB-7AD938238569}" srcOrd="3" destOrd="0" parTransId="{9636FEC8-7676-490B-B4D3-F27CCD07A126}" sibTransId="{AE1438A0-7B72-442E-9BD0-3AC5E8A85E9C}"/>
    <dgm:cxn modelId="{8F92FB9E-80C7-4EFC-ACDC-E85B15AD2A6B}" srcId="{F567531C-F464-49E7-B334-26B47F0EDE8D}" destId="{15F0F0BC-8957-46EC-88D9-4B6D64C1513B}" srcOrd="4" destOrd="0" parTransId="{A22A08F7-F65E-43C9-99E8-2BF359850C75}" sibTransId="{A7BC8FB2-02B2-40AC-83D2-7BFB1831FC6C}"/>
    <dgm:cxn modelId="{EBA655C5-7F74-46B9-83B4-726D534C27C0}" type="presParOf" srcId="{0A4A8D97-5EAD-4D04-8AA9-EF401AD7D420}" destId="{028B31E6-9385-4D86-94BC-08CCD12DBEE4}" srcOrd="0" destOrd="0" presId="urn:microsoft.com/office/officeart/2005/8/layout/vList4"/>
    <dgm:cxn modelId="{669FA3E1-ADC0-47DF-B43D-210205B6F5C4}" type="presParOf" srcId="{028B31E6-9385-4D86-94BC-08CCD12DBEE4}" destId="{341FF8B5-7EC6-4E96-B7C6-4B314A1EEC3D}" srcOrd="0" destOrd="0" presId="urn:microsoft.com/office/officeart/2005/8/layout/vList4"/>
    <dgm:cxn modelId="{2C3E85BA-DF09-4648-8640-0C2334FBF192}" type="presParOf" srcId="{028B31E6-9385-4D86-94BC-08CCD12DBEE4}" destId="{C0C84288-0459-4F07-9D92-617A6274B5D5}" srcOrd="1" destOrd="0" presId="urn:microsoft.com/office/officeart/2005/8/layout/vList4"/>
    <dgm:cxn modelId="{CB0FDE5B-F7CB-4D1B-973E-B67176FE3758}" type="presParOf" srcId="{028B31E6-9385-4D86-94BC-08CCD12DBEE4}" destId="{6FCEE442-DB84-4428-AB99-8E94D46568A4}" srcOrd="2" destOrd="0" presId="urn:microsoft.com/office/officeart/2005/8/layout/vList4"/>
    <dgm:cxn modelId="{D7200C39-D219-48E2-823A-6653109D6CF9}" type="presParOf" srcId="{0A4A8D97-5EAD-4D04-8AA9-EF401AD7D420}" destId="{3D511D13-D5DB-45A1-94D9-1C5E2FB281FA}" srcOrd="1" destOrd="0" presId="urn:microsoft.com/office/officeart/2005/8/layout/vList4"/>
    <dgm:cxn modelId="{547DA70E-02E3-491B-9B6C-86827BC1492C}" type="presParOf" srcId="{0A4A8D97-5EAD-4D04-8AA9-EF401AD7D420}" destId="{80C75777-2DD2-4602-BA7D-7E826188A7A0}" srcOrd="2" destOrd="0" presId="urn:microsoft.com/office/officeart/2005/8/layout/vList4"/>
    <dgm:cxn modelId="{CD2518B5-F55F-42D5-BC56-AD8BE18EF2EF}" type="presParOf" srcId="{80C75777-2DD2-4602-BA7D-7E826188A7A0}" destId="{8609E3A2-8CD6-4851-B281-7DC7478CEE6D}" srcOrd="0" destOrd="0" presId="urn:microsoft.com/office/officeart/2005/8/layout/vList4"/>
    <dgm:cxn modelId="{4FB8437A-2D55-462B-AD0C-E0DAF09B173A}" type="presParOf" srcId="{80C75777-2DD2-4602-BA7D-7E826188A7A0}" destId="{65256FC5-CF91-41CB-8195-9427742C4A67}" srcOrd="1" destOrd="0" presId="urn:microsoft.com/office/officeart/2005/8/layout/vList4"/>
    <dgm:cxn modelId="{2234D1CF-C1E2-4E79-90C4-12A52114DD41}" type="presParOf" srcId="{80C75777-2DD2-4602-BA7D-7E826188A7A0}" destId="{F6C6835B-D3A2-4B72-8E9A-37B7A2CAB295}" srcOrd="2" destOrd="0" presId="urn:microsoft.com/office/officeart/2005/8/layout/vList4"/>
    <dgm:cxn modelId="{A06A5476-6F6C-4533-8936-A2196623663D}" type="presParOf" srcId="{0A4A8D97-5EAD-4D04-8AA9-EF401AD7D420}" destId="{70493C6B-0526-4B7B-8AE3-3C9C756B1A8E}" srcOrd="3" destOrd="0" presId="urn:microsoft.com/office/officeart/2005/8/layout/vList4"/>
    <dgm:cxn modelId="{EEE64A55-D187-4A1E-AAB2-B1E1A8F96D5C}" type="presParOf" srcId="{0A4A8D97-5EAD-4D04-8AA9-EF401AD7D420}" destId="{747A8073-9DD5-4CDE-95B3-9D5B5F15F836}" srcOrd="4" destOrd="0" presId="urn:microsoft.com/office/officeart/2005/8/layout/vList4"/>
    <dgm:cxn modelId="{95680B07-84DF-4568-9016-242ED5EFD5C4}" type="presParOf" srcId="{747A8073-9DD5-4CDE-95B3-9D5B5F15F836}" destId="{74D9F24F-D708-4502-8988-5FED2235E194}" srcOrd="0" destOrd="0" presId="urn:microsoft.com/office/officeart/2005/8/layout/vList4"/>
    <dgm:cxn modelId="{908AE1BB-0B00-429B-88A8-9B1D0A35E204}" type="presParOf" srcId="{747A8073-9DD5-4CDE-95B3-9D5B5F15F836}" destId="{DE42AE3A-2C7F-4306-AD27-434ECA646751}" srcOrd="1" destOrd="0" presId="urn:microsoft.com/office/officeart/2005/8/layout/vList4"/>
    <dgm:cxn modelId="{45122E46-F84B-4DC6-89F7-6B9E2ECA3497}" type="presParOf" srcId="{747A8073-9DD5-4CDE-95B3-9D5B5F15F836}" destId="{04A69209-7C5E-40BC-BF97-8B59E9309146}" srcOrd="2" destOrd="0" presId="urn:microsoft.com/office/officeart/2005/8/layout/vList4"/>
    <dgm:cxn modelId="{3F4A3F36-54CF-430A-91F0-3D1C6A08715C}" type="presParOf" srcId="{0A4A8D97-5EAD-4D04-8AA9-EF401AD7D420}" destId="{F7AEE077-F057-4FEA-8D47-3E5AC06E0CB7}" srcOrd="5" destOrd="0" presId="urn:microsoft.com/office/officeart/2005/8/layout/vList4"/>
    <dgm:cxn modelId="{0CEA7C74-41C6-4C58-8019-8BE9A64F0A5A}" type="presParOf" srcId="{0A4A8D97-5EAD-4D04-8AA9-EF401AD7D420}" destId="{795D935F-0D9C-4EBF-93ED-BEBD989308A9}" srcOrd="6" destOrd="0" presId="urn:microsoft.com/office/officeart/2005/8/layout/vList4"/>
    <dgm:cxn modelId="{F117657A-030B-41D1-AEC7-C75B0C1098AA}" type="presParOf" srcId="{795D935F-0D9C-4EBF-93ED-BEBD989308A9}" destId="{9B108B5E-9B85-4525-9878-871B720B75AE}" srcOrd="0" destOrd="0" presId="urn:microsoft.com/office/officeart/2005/8/layout/vList4"/>
    <dgm:cxn modelId="{C436089A-9FB8-4647-9DE5-271CCD4F9437}" type="presParOf" srcId="{795D935F-0D9C-4EBF-93ED-BEBD989308A9}" destId="{C1AE3CE5-66DB-4E11-AEA1-BE4CCD5ED52D}" srcOrd="1" destOrd="0" presId="urn:microsoft.com/office/officeart/2005/8/layout/vList4"/>
    <dgm:cxn modelId="{66B42BDC-23F2-4F4F-8500-E474767FE373}" type="presParOf" srcId="{795D935F-0D9C-4EBF-93ED-BEBD989308A9}" destId="{07B11F87-235D-4D19-94B4-912BB34181B1}" srcOrd="2" destOrd="0" presId="urn:microsoft.com/office/officeart/2005/8/layout/vList4"/>
    <dgm:cxn modelId="{41BAA0A2-90A2-422B-9CE7-C94D9E1AEC96}" type="presParOf" srcId="{0A4A8D97-5EAD-4D04-8AA9-EF401AD7D420}" destId="{0A1209F5-7DF7-430C-8800-A73F499ACE10}" srcOrd="7" destOrd="0" presId="urn:microsoft.com/office/officeart/2005/8/layout/vList4"/>
    <dgm:cxn modelId="{865707BD-793A-47D3-BDA8-B87522FC2592}" type="presParOf" srcId="{0A4A8D97-5EAD-4D04-8AA9-EF401AD7D420}" destId="{EB1C70DC-9265-4F26-AF0E-96FB729EECCB}" srcOrd="8" destOrd="0" presId="urn:microsoft.com/office/officeart/2005/8/layout/vList4"/>
    <dgm:cxn modelId="{D696C164-6A13-4BD9-BC22-524F98B9B1B9}" type="presParOf" srcId="{EB1C70DC-9265-4F26-AF0E-96FB729EECCB}" destId="{67F66686-AADB-4D7C-9F9B-F8F5CC116092}" srcOrd="0" destOrd="0" presId="urn:microsoft.com/office/officeart/2005/8/layout/vList4"/>
    <dgm:cxn modelId="{898DA845-AAF7-4C31-A000-A52F44852AC6}" type="presParOf" srcId="{EB1C70DC-9265-4F26-AF0E-96FB729EECCB}" destId="{39E831C9-9007-47D9-8547-ED263CF31972}" srcOrd="1" destOrd="0" presId="urn:microsoft.com/office/officeart/2005/8/layout/vList4"/>
    <dgm:cxn modelId="{8A3B31CC-2ED1-4791-BDBF-E4A1FF289E48}" type="presParOf" srcId="{EB1C70DC-9265-4F26-AF0E-96FB729EECCB}" destId="{EDC72635-1FA9-46A5-92B6-D70D626D4F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FF8B5-7EC6-4E96-B7C6-4B314A1EEC3D}">
      <dsp:nvSpPr>
        <dsp:cNvPr id="0" name=""/>
        <dsp:cNvSpPr/>
      </dsp:nvSpPr>
      <dsp:spPr>
        <a:xfrm>
          <a:off x="0" y="0"/>
          <a:ext cx="8784976" cy="951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Формирование функциональной грамотности</a:t>
          </a:r>
          <a:endParaRPr lang="ru-RU" sz="2600" kern="1200" dirty="0"/>
        </a:p>
      </dsp:txBody>
      <dsp:txXfrm>
        <a:off x="1852191" y="0"/>
        <a:ext cx="6932784" cy="951963"/>
      </dsp:txXfrm>
    </dsp:sp>
    <dsp:sp modelId="{C0C84288-0459-4F07-9D92-617A6274B5D5}">
      <dsp:nvSpPr>
        <dsp:cNvPr id="0" name=""/>
        <dsp:cNvSpPr/>
      </dsp:nvSpPr>
      <dsp:spPr>
        <a:xfrm>
          <a:off x="95196" y="95196"/>
          <a:ext cx="1756995" cy="7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9E3A2-8CD6-4851-B281-7DC7478CEE6D}">
      <dsp:nvSpPr>
        <dsp:cNvPr id="0" name=""/>
        <dsp:cNvSpPr/>
      </dsp:nvSpPr>
      <dsp:spPr>
        <a:xfrm>
          <a:off x="0" y="1047159"/>
          <a:ext cx="8784976" cy="951963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творческого потенциала</a:t>
          </a:r>
          <a:endParaRPr lang="ru-RU" sz="2600" kern="1200" dirty="0"/>
        </a:p>
      </dsp:txBody>
      <dsp:txXfrm>
        <a:off x="1852191" y="1047159"/>
        <a:ext cx="6932784" cy="951963"/>
      </dsp:txXfrm>
    </dsp:sp>
    <dsp:sp modelId="{65256FC5-CF91-41CB-8195-9427742C4A67}">
      <dsp:nvSpPr>
        <dsp:cNvPr id="0" name=""/>
        <dsp:cNvSpPr/>
      </dsp:nvSpPr>
      <dsp:spPr>
        <a:xfrm>
          <a:off x="95196" y="1142356"/>
          <a:ext cx="1756995" cy="7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9F24F-D708-4502-8988-5FED2235E194}">
      <dsp:nvSpPr>
        <dsp:cNvPr id="0" name=""/>
        <dsp:cNvSpPr/>
      </dsp:nvSpPr>
      <dsp:spPr>
        <a:xfrm>
          <a:off x="0" y="2094319"/>
          <a:ext cx="8784976" cy="95196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Способ формирования мотивации</a:t>
          </a:r>
          <a:endParaRPr lang="ru-RU" sz="2600" kern="1200" dirty="0"/>
        </a:p>
      </dsp:txBody>
      <dsp:txXfrm>
        <a:off x="1852191" y="2094319"/>
        <a:ext cx="6932784" cy="951963"/>
      </dsp:txXfrm>
    </dsp:sp>
    <dsp:sp modelId="{DE42AE3A-2C7F-4306-AD27-434ECA646751}">
      <dsp:nvSpPr>
        <dsp:cNvPr id="0" name=""/>
        <dsp:cNvSpPr/>
      </dsp:nvSpPr>
      <dsp:spPr>
        <a:xfrm>
          <a:off x="95196" y="2189516"/>
          <a:ext cx="1756995" cy="7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08B5E-9B85-4525-9878-871B720B75AE}">
      <dsp:nvSpPr>
        <dsp:cNvPr id="0" name=""/>
        <dsp:cNvSpPr/>
      </dsp:nvSpPr>
      <dsp:spPr>
        <a:xfrm>
          <a:off x="0" y="3141479"/>
          <a:ext cx="8784976" cy="951963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Межпредметность</a:t>
          </a:r>
          <a:endParaRPr lang="ru-RU" sz="2600" kern="1200" dirty="0"/>
        </a:p>
      </dsp:txBody>
      <dsp:txXfrm>
        <a:off x="1852191" y="3141479"/>
        <a:ext cx="6932784" cy="951963"/>
      </dsp:txXfrm>
    </dsp:sp>
    <dsp:sp modelId="{C1AE3CE5-66DB-4E11-AEA1-BE4CCD5ED52D}">
      <dsp:nvSpPr>
        <dsp:cNvPr id="0" name=""/>
        <dsp:cNvSpPr/>
      </dsp:nvSpPr>
      <dsp:spPr>
        <a:xfrm>
          <a:off x="95196" y="3236676"/>
          <a:ext cx="1756995" cy="7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66686-AADB-4D7C-9F9B-F8F5CC116092}">
      <dsp:nvSpPr>
        <dsp:cNvPr id="0" name=""/>
        <dsp:cNvSpPr/>
      </dsp:nvSpPr>
      <dsp:spPr>
        <a:xfrm>
          <a:off x="0" y="4188639"/>
          <a:ext cx="8784976" cy="95196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гибких навыков</a:t>
          </a:r>
          <a:endParaRPr lang="ru-RU" sz="2600" kern="1200" dirty="0"/>
        </a:p>
      </dsp:txBody>
      <dsp:txXfrm>
        <a:off x="1852191" y="4188639"/>
        <a:ext cx="6932784" cy="951963"/>
      </dsp:txXfrm>
    </dsp:sp>
    <dsp:sp modelId="{39E831C9-9007-47D9-8547-ED263CF31972}">
      <dsp:nvSpPr>
        <dsp:cNvPr id="0" name=""/>
        <dsp:cNvSpPr/>
      </dsp:nvSpPr>
      <dsp:spPr>
        <a:xfrm>
          <a:off x="95196" y="4283836"/>
          <a:ext cx="1756995" cy="7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3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8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2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5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0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5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4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4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82B2-DCC8-417F-8F2D-F32246292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AB0B-A5A3-4B24-9E30-4057F2B79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064276"/>
            <a:ext cx="33069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Инструментарий </a:t>
            </a:r>
            <a:r>
              <a:rPr lang="ru-RU" sz="4000" dirty="0"/>
              <a:t>учителя, применяемый в работе </a:t>
            </a:r>
            <a:br>
              <a:rPr lang="ru-RU" sz="4000" dirty="0"/>
            </a:br>
            <a:r>
              <a:rPr lang="ru-RU" sz="4000" dirty="0"/>
              <a:t> в период </a:t>
            </a:r>
            <a:r>
              <a:rPr lang="ru-RU" sz="4000" dirty="0" smtClean="0"/>
              <a:t>дистанционного обучения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 b="5944"/>
          <a:stretch/>
        </p:blipFill>
        <p:spPr bwMode="auto">
          <a:xfrm>
            <a:off x="3565300" y="2624266"/>
            <a:ext cx="5327180" cy="315468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3508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МБОУ гимназия №</a:t>
            </a:r>
            <a:r>
              <a:rPr lang="en-US" sz="2400" dirty="0"/>
              <a:t> 12 </a:t>
            </a:r>
            <a:r>
              <a:rPr lang="ru-RU" sz="2400" dirty="0"/>
              <a:t>города Липецка</a:t>
            </a:r>
          </a:p>
          <a:p>
            <a:pPr algn="ctr"/>
            <a:r>
              <a:rPr lang="ru-RU" sz="2400" dirty="0"/>
              <a:t>Екатерина Петровна </a:t>
            </a:r>
            <a:r>
              <a:rPr lang="ru-RU" sz="2400" dirty="0" err="1"/>
              <a:t>Ахонен</a:t>
            </a:r>
            <a:r>
              <a:rPr lang="ru-RU" sz="2400" dirty="0"/>
              <a:t>, учитель физики и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36701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9021" r="15535" b="22405"/>
          <a:stretch/>
        </p:blipFill>
        <p:spPr bwMode="auto">
          <a:xfrm>
            <a:off x="251519" y="1359035"/>
            <a:ext cx="4868183" cy="263003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 t="20158" r="21913" b="21328"/>
          <a:stretch/>
        </p:blipFill>
        <p:spPr bwMode="auto">
          <a:xfrm>
            <a:off x="251520" y="4107938"/>
            <a:ext cx="3607584" cy="263342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16632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Конструктор для создания </a:t>
            </a:r>
            <a:r>
              <a:rPr lang="ru-RU" dirty="0" err="1" smtClean="0"/>
              <a:t>квестов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t="23365" r="36302" b="19768"/>
          <a:stretch/>
        </p:blipFill>
        <p:spPr bwMode="auto">
          <a:xfrm>
            <a:off x="5220072" y="1359035"/>
            <a:ext cx="3672408" cy="349871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https://sun9-44.userapi.com/lFgrGFUiXZkTmWglEK1c29nubNs8arFlDzVUsg/X87CKsYBsy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3" r="2046" b="33286"/>
          <a:stretch/>
        </p:blipFill>
        <p:spPr bwMode="auto">
          <a:xfrm>
            <a:off x="3923928" y="4389825"/>
            <a:ext cx="4968551" cy="233893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qrcoder.ru/code/?https%3A%2F%2Fwww.youtube.com%2Fwatch%3Fv%3DBwdcXuEHZNI%26feature%3Demb_logo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66" y="1439628"/>
            <a:ext cx="2468849" cy="246884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8800" y="195486"/>
            <a:ext cx="8653680" cy="1145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Методический потенциал </a:t>
            </a:r>
          </a:p>
          <a:p>
            <a:pPr algn="ctr"/>
            <a:r>
              <a:rPr lang="ru-RU" sz="4000" dirty="0" err="1" smtClean="0"/>
              <a:t>квест</a:t>
            </a:r>
            <a:r>
              <a:rPr lang="ru-RU" sz="4000" dirty="0" smtClean="0"/>
              <a:t> - технологий</a:t>
            </a:r>
            <a:endParaRPr lang="ru-RU" sz="4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7360798"/>
              </p:ext>
            </p:extLst>
          </p:nvPr>
        </p:nvGraphicFramePr>
        <p:xfrm>
          <a:off x="206812" y="1412776"/>
          <a:ext cx="8784976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2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8800" y="260648"/>
            <a:ext cx="865368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Сайты для создания ребусов</a:t>
            </a:r>
            <a:endParaRPr lang="ru-RU" sz="4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8425" r="19377" b="14157"/>
          <a:stretch/>
        </p:blipFill>
        <p:spPr bwMode="auto">
          <a:xfrm>
            <a:off x="238800" y="1509880"/>
            <a:ext cx="6764518" cy="5255651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http://qrcoder.ru/code/?http%3A%2F%2Frebus1.com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3037056" cy="25922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t="22465" r="33009" b="11693"/>
          <a:stretch/>
        </p:blipFill>
        <p:spPr bwMode="auto">
          <a:xfrm>
            <a:off x="238800" y="2867237"/>
            <a:ext cx="5701352" cy="380213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272" y="260648"/>
            <a:ext cx="865368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Средства для контроля знаний. Тесты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7487" r="5209" b="6847"/>
          <a:stretch/>
        </p:blipFill>
        <p:spPr bwMode="auto">
          <a:xfrm>
            <a:off x="238800" y="1556792"/>
            <a:ext cx="3934562" cy="187220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3574" r="6366" b="5741"/>
          <a:stretch/>
        </p:blipFill>
        <p:spPr bwMode="auto">
          <a:xfrm>
            <a:off x="4355976" y="1556792"/>
            <a:ext cx="4515690" cy="280831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http://qrcoder.ru/code/?https%3A%2F%2Fonlinetestpad.com%2Fru%2Fcrosswords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16" y="4235161"/>
            <a:ext cx="2808312" cy="245476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7729" r="16846" b="1207"/>
          <a:stretch/>
        </p:blipFill>
        <p:spPr bwMode="auto">
          <a:xfrm>
            <a:off x="2237954" y="1196752"/>
            <a:ext cx="6906016" cy="569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8272" y="44624"/>
            <a:ext cx="865368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Средства для контроля знаний. </a:t>
            </a:r>
          </a:p>
          <a:p>
            <a:pPr algn="ctr"/>
            <a:r>
              <a:rPr lang="en-US" sz="3600" dirty="0" smtClean="0"/>
              <a:t>Google</a:t>
            </a:r>
            <a:r>
              <a:rPr lang="ru-RU" sz="3600" dirty="0" smtClean="0"/>
              <a:t> - формы</a:t>
            </a:r>
            <a:endParaRPr lang="ru-RU" sz="36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6" t="37104" r="3490" b="23767"/>
          <a:stretch/>
        </p:blipFill>
        <p:spPr bwMode="auto">
          <a:xfrm>
            <a:off x="53736" y="4294787"/>
            <a:ext cx="2084982" cy="1872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37882" r="51385" b="23404"/>
          <a:stretch/>
        </p:blipFill>
        <p:spPr bwMode="auto">
          <a:xfrm>
            <a:off x="96074" y="1484784"/>
            <a:ext cx="2113548" cy="1872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0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8272" y="44624"/>
            <a:ext cx="865368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Средства для контроля знаний. </a:t>
            </a:r>
          </a:p>
          <a:p>
            <a:pPr algn="ctr"/>
            <a:r>
              <a:rPr lang="en-US" sz="3600" dirty="0" smtClean="0"/>
              <a:t>Google</a:t>
            </a:r>
            <a:r>
              <a:rPr lang="ru-RU" sz="3600" dirty="0" smtClean="0"/>
              <a:t> - формы</a:t>
            </a:r>
            <a:endParaRPr lang="ru-RU" sz="36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9342" r="27499" b="23193"/>
          <a:stretch/>
        </p:blipFill>
        <p:spPr bwMode="auto">
          <a:xfrm>
            <a:off x="258272" y="1351858"/>
            <a:ext cx="5944512" cy="266475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33771" r="27157" b="32457"/>
          <a:stretch/>
        </p:blipFill>
        <p:spPr bwMode="auto">
          <a:xfrm>
            <a:off x="258272" y="4293096"/>
            <a:ext cx="5944513" cy="243192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6253049" y="1337340"/>
            <a:ext cx="753254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38543" y="1272805"/>
            <a:ext cx="1819672" cy="16521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целом </a:t>
            </a:r>
          </a:p>
          <a:p>
            <a:pPr algn="ctr"/>
            <a:r>
              <a:rPr lang="ru-RU" sz="2400" dirty="0" smtClean="0"/>
              <a:t>по классу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296764" y="6214452"/>
            <a:ext cx="753254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18538" y="5157191"/>
            <a:ext cx="1819672" cy="15678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каждому ученику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24263" r="20984" b="13309"/>
          <a:stretch/>
        </p:blipFill>
        <p:spPr bwMode="auto">
          <a:xfrm>
            <a:off x="6296764" y="3220714"/>
            <a:ext cx="2642632" cy="16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6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1988840"/>
            <a:ext cx="33069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Инструментарий </a:t>
            </a:r>
            <a:r>
              <a:rPr lang="ru-RU" sz="4000" dirty="0"/>
              <a:t>учителя, применяемый в работе </a:t>
            </a:r>
            <a:br>
              <a:rPr lang="ru-RU" sz="4000" dirty="0"/>
            </a:br>
            <a:r>
              <a:rPr lang="ru-RU" sz="4000" dirty="0"/>
              <a:t> в период </a:t>
            </a:r>
            <a:r>
              <a:rPr lang="ru-RU" sz="4000" dirty="0" smtClean="0"/>
              <a:t>дистанционного обучения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 b="5944"/>
          <a:stretch/>
        </p:blipFill>
        <p:spPr bwMode="auto">
          <a:xfrm>
            <a:off x="3565300" y="2624266"/>
            <a:ext cx="5327180" cy="315468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910371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МБОУ гимназия №</a:t>
            </a:r>
            <a:r>
              <a:rPr lang="en-US" sz="2400" dirty="0"/>
              <a:t> 12 </a:t>
            </a:r>
            <a:r>
              <a:rPr lang="ru-RU" sz="2400" dirty="0"/>
              <a:t>города Липецка</a:t>
            </a:r>
          </a:p>
          <a:p>
            <a:pPr algn="ctr"/>
            <a:r>
              <a:rPr lang="ru-RU" sz="2400" dirty="0"/>
              <a:t>Екатерина Петровна </a:t>
            </a:r>
            <a:r>
              <a:rPr lang="ru-RU" sz="2400" dirty="0" err="1"/>
              <a:t>Ахонен</a:t>
            </a:r>
            <a:r>
              <a:rPr lang="ru-RU" sz="2400" dirty="0"/>
              <a:t>, учитель физики и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17818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Модель обучения </a:t>
            </a:r>
            <a:br>
              <a:rPr lang="ru-RU" dirty="0" smtClean="0"/>
            </a:br>
            <a:r>
              <a:rPr lang="ru-RU" dirty="0" smtClean="0"/>
              <a:t>«Перевернутый класс»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15863" r="2448" b="4101"/>
          <a:stretch/>
        </p:blipFill>
        <p:spPr bwMode="auto">
          <a:xfrm>
            <a:off x="130949" y="1924398"/>
            <a:ext cx="8847949" cy="49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51520" y="1412776"/>
            <a:ext cx="8640960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3573016"/>
            <a:ext cx="18722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видиолекций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8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14605" r="15109" b="7018"/>
          <a:stretch/>
        </p:blipFill>
        <p:spPr bwMode="auto">
          <a:xfrm>
            <a:off x="6001071" y="3833869"/>
            <a:ext cx="2964262" cy="299893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r="22497" b="5703"/>
          <a:stretch/>
        </p:blipFill>
        <p:spPr bwMode="auto">
          <a:xfrm>
            <a:off x="240090" y="1389278"/>
            <a:ext cx="5700062" cy="544926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0090" y="125760"/>
            <a:ext cx="864096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Полезные ресурсы</a:t>
            </a:r>
            <a:endParaRPr lang="ru-RU" dirty="0"/>
          </a:p>
        </p:txBody>
      </p:sp>
      <p:pic>
        <p:nvPicPr>
          <p:cNvPr id="3077" name="Picture 5" descr="http://qrcoder.ru/code/?https%3A%2F%2Fwww.youtube.com%2Fresults%3Fsearch_query%3D%25D0%25BF%25D0%25B0%25D0%25B2%25D0%25B5%25D0%25BB%2B%25D0%25B2%25D0%25B8%25D0%25BA%25D1%2582%25D0%25BE%25D1%2580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75" y="1368719"/>
            <a:ext cx="2378853" cy="237885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6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Полезные ресурсы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11430" r="12012" b="4750"/>
          <a:stretch/>
        </p:blipFill>
        <p:spPr bwMode="auto">
          <a:xfrm>
            <a:off x="1845925" y="2204864"/>
            <a:ext cx="7212330" cy="452628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8467" r="77653" b="69607"/>
          <a:stretch/>
        </p:blipFill>
        <p:spPr bwMode="auto">
          <a:xfrm>
            <a:off x="251520" y="1537719"/>
            <a:ext cx="3225403" cy="239533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348880"/>
            <a:ext cx="4486255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Полезные ресурсы. Библиотека МЭШ</a:t>
            </a:r>
            <a:endParaRPr lang="ru-RU" dirty="0"/>
          </a:p>
        </p:txBody>
      </p:sp>
      <p:pic>
        <p:nvPicPr>
          <p:cNvPr id="2052" name="Picture 4" descr="http://qrcoder.ru/code/?https%3A%2F%2Fuchebnik.mos.ru%2Fcatalogue%3Fsort_column%3Drelevance%26subject_ids%3D56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1596015"/>
            <a:ext cx="2880320" cy="28803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t="8654" r="60124" b="25036"/>
          <a:stretch/>
        </p:blipFill>
        <p:spPr bwMode="auto">
          <a:xfrm>
            <a:off x="246153" y="1596015"/>
            <a:ext cx="5644851" cy="510109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5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r="11179" b="10042"/>
          <a:stretch/>
        </p:blipFill>
        <p:spPr bwMode="auto">
          <a:xfrm>
            <a:off x="251520" y="116632"/>
            <a:ext cx="8526780" cy="442341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5" r="3831" b="10127"/>
          <a:stretch/>
        </p:blipFill>
        <p:spPr bwMode="auto">
          <a:xfrm>
            <a:off x="251520" y="2994272"/>
            <a:ext cx="8526780" cy="366315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Полезные ресурсы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4" r="23919" b="4750"/>
          <a:stretch/>
        </p:blipFill>
        <p:spPr bwMode="auto">
          <a:xfrm>
            <a:off x="251518" y="1628800"/>
            <a:ext cx="8601335" cy="418675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http://qrcoder.ru/code/?https%3A%2F%2Fwww.mos.ru%2Fotvet-obrazovanie%2Fkak-polzovatsya-bibliotekoy-mesh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90" y="1628800"/>
            <a:ext cx="2537390" cy="25373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Полезные ресурсы. ЦОР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8234" r="10034" b="4961"/>
          <a:stretch/>
        </p:blipFill>
        <p:spPr bwMode="auto">
          <a:xfrm>
            <a:off x="251520" y="1613908"/>
            <a:ext cx="8640960" cy="499381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 descr="http://qrcoder.ru/code/?http%3A%2F%2Fschool-collection.edu.ru%2Fcollec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5478"/>
            <a:ext cx="2592288" cy="25922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2672916"/>
            <a:ext cx="25922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8830" r="14632" b="13331"/>
          <a:stretch/>
        </p:blipFill>
        <p:spPr bwMode="auto">
          <a:xfrm>
            <a:off x="41186" y="1484784"/>
            <a:ext cx="9102814" cy="537321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16632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Полезные ресурсы. </a:t>
            </a:r>
            <a:r>
              <a:rPr lang="ru-RU" dirty="0" err="1" smtClean="0"/>
              <a:t>Квесты</a:t>
            </a:r>
            <a:endParaRPr lang="ru-RU" dirty="0"/>
          </a:p>
        </p:txBody>
      </p:sp>
      <p:pic>
        <p:nvPicPr>
          <p:cNvPr id="8197" name="Picture 5" descr="http://qrcoder.ru/code/?https%3A%2F%2Fwww.learnis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81" y="4246681"/>
            <a:ext cx="2566695" cy="25666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23738" r="76444" b="42079"/>
          <a:stretch/>
        </p:blipFill>
        <p:spPr bwMode="auto">
          <a:xfrm>
            <a:off x="6420078" y="1484784"/>
            <a:ext cx="2559799" cy="266429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117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Инструментарий учителя, применяемый в работе   в период дистанционного обучения</vt:lpstr>
      <vt:lpstr>Модель обучения  «Перевернутый класс»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Инструментарий учителя, применяемый в работе   в период дистанционного обучения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Инструментарий учителя, применяемый в работе   в период смешанного обучения</dc:title>
  <dc:creator>Пользователь Windows</dc:creator>
  <cp:lastModifiedBy>Людмила</cp:lastModifiedBy>
  <cp:revision>19</cp:revision>
  <dcterms:created xsi:type="dcterms:W3CDTF">2020-12-16T19:32:14Z</dcterms:created>
  <dcterms:modified xsi:type="dcterms:W3CDTF">2021-01-17T08:42:07Z</dcterms:modified>
</cp:coreProperties>
</file>